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9"/>
  </p:notesMasterIdLst>
  <p:handoutMasterIdLst>
    <p:handoutMasterId r:id="rId10"/>
  </p:handoutMasterIdLst>
  <p:sldIdLst>
    <p:sldId id="266" r:id="rId2"/>
    <p:sldId id="263" r:id="rId3"/>
    <p:sldId id="265" r:id="rId4"/>
    <p:sldId id="260" r:id="rId5"/>
    <p:sldId id="261" r:id="rId6"/>
    <p:sldId id="269" r:id="rId7"/>
    <p:sldId id="268" r:id="rId8"/>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2955" autoAdjust="0"/>
  </p:normalViewPr>
  <p:slideViewPr>
    <p:cSldViewPr>
      <p:cViewPr varScale="1">
        <p:scale>
          <a:sx n="127" d="100"/>
          <a:sy n="127" d="100"/>
        </p:scale>
        <p:origin x="-1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10/09/13</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176870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10/09/13</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338726096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10/09/13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10/09/13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10/09/13</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10/09/13</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p:cNvSpPr>
          <p:nvPr>
            <p:ph type="body" sz="quarter" idx="15"/>
          </p:nvPr>
        </p:nvSpPr>
        <p:spPr>
          <a:xfrm rot="16200000">
            <a:off x="5181600" y="2438400"/>
            <a:ext cx="5181600" cy="609600"/>
          </a:xfrm>
        </p:spPr>
        <p:txBody>
          <a:bodyPr>
            <a:normAutofit fontScale="92500" lnSpcReduction="20000"/>
          </a:bodyPr>
          <a:lstStyle/>
          <a:p>
            <a:r>
              <a:rPr lang="en-US" dirty="0" smtClean="0"/>
              <a:t>Sydney to Perth – an exploration for new specimens of plants and animals </a:t>
            </a:r>
            <a:endParaRPr lang="en-US" dirty="0"/>
          </a:p>
        </p:txBody>
      </p:sp>
      <p:sp>
        <p:nvSpPr>
          <p:cNvPr id="5" name="Text Placeholder 4"/>
          <p:cNvSpPr>
            <a:spLocks noGrp="1"/>
          </p:cNvSpPr>
          <p:nvPr>
            <p:ph type="body" sz="quarter" idx="10"/>
          </p:nvPr>
        </p:nvSpPr>
        <p:spPr/>
        <p:txBody>
          <a:bodyPr/>
          <a:lstStyle/>
          <a:p>
            <a:r>
              <a:rPr lang="en-US" dirty="0" smtClean="0"/>
              <a:t>Brunt Boys Exploration</a:t>
            </a:r>
            <a:endParaRPr lang="en-US" dirty="0"/>
          </a:p>
        </p:txBody>
      </p:sp>
      <p:pic>
        <p:nvPicPr>
          <p:cNvPr id="8" name="Picture 7" descr="Photo on 12-09-13 at 6.49 PM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0"/>
            <a:ext cx="6858000" cy="45720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28600" y="4267200"/>
            <a:ext cx="8305800" cy="2438400"/>
          </a:xfrm>
        </p:spPr>
        <p:txBody>
          <a:bodyPr>
            <a:normAutofit fontScale="92500" lnSpcReduction="20000"/>
          </a:bodyPr>
          <a:lstStyle/>
          <a:p>
            <a:r>
              <a:rPr lang="en-US" b="1" dirty="0" smtClean="0"/>
              <a:t>Our exploration</a:t>
            </a:r>
          </a:p>
          <a:p>
            <a:r>
              <a:rPr lang="en-US" dirty="0" smtClean="0"/>
              <a:t>The Brunt Expeditions aim is to cross the continent of Australia from Sydney on the east coast to the west coast, which is uninhabited by the </a:t>
            </a:r>
            <a:r>
              <a:rPr lang="en-US" dirty="0" err="1" smtClean="0"/>
              <a:t>migaloo</a:t>
            </a:r>
            <a:r>
              <a:rPr lang="en-US" dirty="0" smtClean="0"/>
              <a:t> (white-fella). No one has done this before, some parts of the </a:t>
            </a:r>
            <a:r>
              <a:rPr lang="en-US" dirty="0" err="1" smtClean="0"/>
              <a:t>centre</a:t>
            </a:r>
            <a:r>
              <a:rPr lang="en-US" dirty="0" smtClean="0"/>
              <a:t> of the continent is unknown, unmapped and unexplored. </a:t>
            </a:r>
          </a:p>
          <a:p>
            <a:r>
              <a:rPr lang="en-US" dirty="0" smtClean="0"/>
              <a:t>We are naturalists looking to discover new plant and animal specimens. </a:t>
            </a:r>
            <a:r>
              <a:rPr lang="en-US" dirty="0" err="1" smtClean="0"/>
              <a:t>Im</a:t>
            </a:r>
            <a:r>
              <a:rPr lang="en-US" dirty="0" smtClean="0"/>
              <a:t> a botanist and my brother is a zoologist. We hope to find new plants that could make new food crops, medicines, new </a:t>
            </a:r>
            <a:r>
              <a:rPr lang="en-US" dirty="0" err="1" smtClean="0"/>
              <a:t>fibres</a:t>
            </a:r>
            <a:r>
              <a:rPr lang="en-US" dirty="0" smtClean="0"/>
              <a:t> like cotton and new timbers to build with. </a:t>
            </a:r>
            <a:endParaRPr lang="en-US" dirty="0"/>
          </a:p>
        </p:txBody>
      </p:sp>
      <p:pic>
        <p:nvPicPr>
          <p:cNvPr id="17" name="Picture 16" descr="Scott_C_crop.jpg"/>
          <p:cNvPicPr>
            <a:picLocks noChangeAspect="1"/>
          </p:cNvPicPr>
          <p:nvPr/>
        </p:nvPicPr>
        <p:blipFill rotWithShape="1">
          <a:blip r:embed="rId3">
            <a:extLst>
              <a:ext uri="{28A0092B-C50C-407E-A947-70E740481C1C}">
                <a14:useLocalDpi xmlns:a14="http://schemas.microsoft.com/office/drawing/2010/main" val="0"/>
              </a:ext>
            </a:extLst>
          </a:blip>
          <a:srcRect b="5700"/>
          <a:stretch/>
        </p:blipFill>
        <p:spPr>
          <a:xfrm>
            <a:off x="1676400" y="7778"/>
            <a:ext cx="5383137" cy="4190164"/>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0" y="4191000"/>
            <a:ext cx="8610600" cy="2667000"/>
          </a:xfrm>
        </p:spPr>
        <p:txBody>
          <a:bodyPr>
            <a:normAutofit/>
          </a:bodyPr>
          <a:lstStyle/>
          <a:p>
            <a:r>
              <a:rPr lang="en-US" b="1" u="sng" dirty="0"/>
              <a:t>What we know about it.</a:t>
            </a:r>
          </a:p>
          <a:p>
            <a:r>
              <a:rPr lang="en-US" dirty="0"/>
              <a:t>Its hot, dry and little water will be available. </a:t>
            </a:r>
          </a:p>
          <a:p>
            <a:r>
              <a:rPr lang="en-US" dirty="0" smtClean="0"/>
              <a:t>We </a:t>
            </a:r>
            <a:r>
              <a:rPr lang="en-US" dirty="0"/>
              <a:t>know that </a:t>
            </a:r>
            <a:r>
              <a:rPr lang="en-US" dirty="0" smtClean="0"/>
              <a:t>Burke and Wills ended up  poisoning themselves </a:t>
            </a:r>
            <a:r>
              <a:rPr lang="en-US" dirty="0"/>
              <a:t>by eating </a:t>
            </a:r>
            <a:r>
              <a:rPr lang="en-US" dirty="0" smtClean="0"/>
              <a:t>the plant known as </a:t>
            </a:r>
            <a:r>
              <a:rPr lang="en-US" dirty="0" err="1" smtClean="0"/>
              <a:t>Nadoo</a:t>
            </a:r>
            <a:r>
              <a:rPr lang="en-US" dirty="0" smtClean="0"/>
              <a:t>. They thought it was ok to eat because they had seen the aboriginals eating it, but they </a:t>
            </a:r>
            <a:r>
              <a:rPr lang="en-US" dirty="0" err="1" smtClean="0"/>
              <a:t>didnt</a:t>
            </a:r>
            <a:r>
              <a:rPr lang="en-US" dirty="0" smtClean="0"/>
              <a:t> prepare it properly and ended up slowly killing themselves. That is why we plan to take Aboriginal people with us to help us identify plants and animals we can eat safely and where we can find water. </a:t>
            </a:r>
          </a:p>
          <a:p>
            <a:r>
              <a:rPr lang="en-US" u="sng" dirty="0"/>
              <a:t>From other explorers we have learnt Lessons </a:t>
            </a:r>
          </a:p>
          <a:p>
            <a:r>
              <a:rPr lang="en-US" dirty="0"/>
              <a:t>We have some maps from previous explorers like, </a:t>
            </a:r>
            <a:r>
              <a:rPr lang="en-US" dirty="0" err="1"/>
              <a:t>Sturt</a:t>
            </a:r>
            <a:r>
              <a:rPr lang="en-US" dirty="0"/>
              <a:t> and Burke and Wills of places they have explored and know what to expect in those areas. Some lessons from others are </a:t>
            </a:r>
            <a:r>
              <a:rPr lang="en-US" dirty="0" smtClean="0"/>
              <a:t>don’t </a:t>
            </a:r>
            <a:r>
              <a:rPr lang="en-US" dirty="0"/>
              <a:t>eat plants what could kill you, take camels not horses because camels last longer without water. Listen, learn and be respectful of the aboriginal people as they are the original custodians of this land and know it better than we do</a:t>
            </a:r>
            <a:r>
              <a:rPr lang="en-US" dirty="0" smtClean="0"/>
              <a:t>. The Aboriginal people were here 40,000 years before white settlers and know the country better than any. </a:t>
            </a:r>
            <a:endParaRPr lang="en-US" dirty="0"/>
          </a:p>
          <a:p>
            <a:endParaRPr lang="en-US" dirty="0"/>
          </a:p>
        </p:txBody>
      </p:sp>
      <p:pic>
        <p:nvPicPr>
          <p:cNvPr id="29" name="Picture 28" descr="DigTree_Waterho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
            <a:ext cx="2212258" cy="2286000"/>
          </a:xfrm>
          <a:prstGeom prst="rect">
            <a:avLst/>
          </a:prstGeom>
        </p:spPr>
      </p:pic>
      <p:pic>
        <p:nvPicPr>
          <p:cNvPr id="31" name="Picture 30" descr="nardoo plan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76200"/>
            <a:ext cx="2743200" cy="3964162"/>
          </a:xfrm>
          <a:prstGeom prst="rect">
            <a:avLst/>
          </a:prstGeom>
        </p:spPr>
      </p:pic>
      <p:pic>
        <p:nvPicPr>
          <p:cNvPr id="32" name="Picture 31" descr="Scott_B_cro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381000"/>
            <a:ext cx="3276599" cy="324769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81000" y="304800"/>
            <a:ext cx="3200400" cy="6019800"/>
          </a:xfrm>
        </p:spPr>
        <p:txBody>
          <a:bodyPr>
            <a:normAutofit fontScale="92500" lnSpcReduction="10000"/>
          </a:bodyPr>
          <a:lstStyle/>
          <a:p>
            <a:r>
              <a:rPr lang="en-US" b="1" u="sng" dirty="0" smtClean="0"/>
              <a:t>Supplies and equipment</a:t>
            </a:r>
            <a:endParaRPr lang="en-US" b="1" dirty="0" smtClean="0"/>
          </a:p>
          <a:p>
            <a:pPr marL="457200" indent="-457200">
              <a:buAutoNum type="arabicPeriod"/>
            </a:pPr>
            <a:r>
              <a:rPr lang="en-US" dirty="0" smtClean="0"/>
              <a:t>Water</a:t>
            </a:r>
          </a:p>
          <a:p>
            <a:pPr marL="457200" indent="-457200">
              <a:buAutoNum type="arabicPeriod"/>
            </a:pPr>
            <a:r>
              <a:rPr lang="en-US" dirty="0"/>
              <a:t>F</a:t>
            </a:r>
            <a:r>
              <a:rPr lang="en-US" dirty="0" smtClean="0"/>
              <a:t>ood supplies</a:t>
            </a:r>
          </a:p>
          <a:p>
            <a:pPr marL="457200" indent="-457200">
              <a:buAutoNum type="arabicPeriod"/>
            </a:pPr>
            <a:r>
              <a:rPr lang="en-US" dirty="0" smtClean="0"/>
              <a:t>Camels </a:t>
            </a:r>
          </a:p>
          <a:p>
            <a:pPr marL="457200" indent="-457200">
              <a:buAutoNum type="arabicPeriod"/>
            </a:pPr>
            <a:r>
              <a:rPr lang="en-US" dirty="0" smtClean="0"/>
              <a:t>Sleeping equipment</a:t>
            </a:r>
          </a:p>
          <a:p>
            <a:pPr marL="457200" indent="-457200">
              <a:buAutoNum type="arabicPeriod"/>
            </a:pPr>
            <a:r>
              <a:rPr lang="en-US" dirty="0" smtClean="0"/>
              <a:t>Clothing</a:t>
            </a:r>
          </a:p>
          <a:p>
            <a:pPr marL="457200" indent="-457200">
              <a:buAutoNum type="arabicPeriod"/>
            </a:pPr>
            <a:r>
              <a:rPr lang="en-US" dirty="0" smtClean="0"/>
              <a:t>Medical supplies</a:t>
            </a:r>
          </a:p>
          <a:p>
            <a:pPr marL="457200" indent="-457200">
              <a:buAutoNum type="arabicPeriod"/>
            </a:pPr>
            <a:r>
              <a:rPr lang="en-US" dirty="0" smtClean="0"/>
              <a:t>Compass, telescope, binoculars</a:t>
            </a:r>
          </a:p>
          <a:p>
            <a:pPr marL="457200" indent="-457200">
              <a:buAutoNum type="arabicPeriod"/>
            </a:pPr>
            <a:r>
              <a:rPr lang="en-US" dirty="0" smtClean="0"/>
              <a:t>Memo pads and pencils</a:t>
            </a:r>
          </a:p>
          <a:p>
            <a:pPr marL="457200" indent="-457200">
              <a:buAutoNum type="arabicPeriod"/>
            </a:pPr>
            <a:r>
              <a:rPr lang="en-US" dirty="0" smtClean="0"/>
              <a:t>Food for camels</a:t>
            </a:r>
          </a:p>
          <a:p>
            <a:pPr marL="457200" indent="-457200">
              <a:buAutoNum type="arabicPeriod"/>
            </a:pPr>
            <a:r>
              <a:rPr lang="en-US" dirty="0" smtClean="0"/>
              <a:t>Tents</a:t>
            </a:r>
          </a:p>
          <a:p>
            <a:pPr marL="457200" indent="-457200">
              <a:buAutoNum type="arabicPeriod"/>
            </a:pPr>
            <a:r>
              <a:rPr lang="en-US" dirty="0" smtClean="0"/>
              <a:t>Guns</a:t>
            </a:r>
          </a:p>
          <a:p>
            <a:pPr marL="457200" indent="-457200">
              <a:buAutoNum type="arabicPeriod"/>
            </a:pPr>
            <a:r>
              <a:rPr lang="en-US" dirty="0" smtClean="0"/>
              <a:t>Pack saddles</a:t>
            </a:r>
          </a:p>
          <a:p>
            <a:pPr marL="457200" indent="-457200">
              <a:buAutoNum type="arabicPeriod"/>
            </a:pPr>
            <a:r>
              <a:rPr lang="en-US" dirty="0" smtClean="0"/>
              <a:t>Rope and twine</a:t>
            </a:r>
          </a:p>
          <a:p>
            <a:pPr marL="457200" indent="-457200">
              <a:buAutoNum type="arabicPeriod"/>
            </a:pPr>
            <a:r>
              <a:rPr lang="en-US" dirty="0" smtClean="0"/>
              <a:t>Carpenter tools, shovels and axes</a:t>
            </a:r>
          </a:p>
          <a:p>
            <a:pPr marL="457200" indent="-457200">
              <a:buAutoNum type="arabicPeriod"/>
            </a:pPr>
            <a:r>
              <a:rPr lang="en-US" dirty="0" smtClean="0"/>
              <a:t>Water containers</a:t>
            </a:r>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endParaRPr lang="en-US" u="sng" dirty="0" smtClean="0"/>
          </a:p>
          <a:p>
            <a:pPr marL="457200" indent="-457200">
              <a:buAutoNum type="arabicPeriod"/>
            </a:pPr>
            <a:endParaRPr lang="en-US" u="sng" dirty="0" smtClean="0"/>
          </a:p>
          <a:p>
            <a:pPr marL="457200" indent="-457200">
              <a:buAutoNum type="arabicPeriod"/>
            </a:pPr>
            <a:endParaRPr lang="en-US" u="sng" dirty="0"/>
          </a:p>
        </p:txBody>
      </p:sp>
      <p:sp>
        <p:nvSpPr>
          <p:cNvPr id="9" name="TextBox 8"/>
          <p:cNvSpPr txBox="1"/>
          <p:nvPr/>
        </p:nvSpPr>
        <p:spPr>
          <a:xfrm>
            <a:off x="1219200" y="4343400"/>
            <a:ext cx="6019800" cy="369332"/>
          </a:xfrm>
          <a:prstGeom prst="rect">
            <a:avLst/>
          </a:prstGeom>
          <a:noFill/>
        </p:spPr>
        <p:txBody>
          <a:bodyPr wrap="square" rtlCol="0">
            <a:spAutoFit/>
          </a:bodyPr>
          <a:lstStyle/>
          <a:p>
            <a:endParaRPr lang="en-US" dirty="0"/>
          </a:p>
        </p:txBody>
      </p:sp>
      <p:pic>
        <p:nvPicPr>
          <p:cNvPr id="10" name="Picture 9" descr="favenc-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4863"/>
            <a:ext cx="2133600" cy="2415573"/>
          </a:xfrm>
          <a:prstGeom prst="rect">
            <a:avLst/>
          </a:prstGeom>
        </p:spPr>
      </p:pic>
      <p:pic>
        <p:nvPicPr>
          <p:cNvPr id="11" name="Picture 10" descr="burke-water-bottle_w4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880988"/>
            <a:ext cx="2819400" cy="1967706"/>
          </a:xfrm>
          <a:prstGeom prst="rect">
            <a:avLst/>
          </a:prstGeom>
        </p:spPr>
      </p:pic>
      <p:pic>
        <p:nvPicPr>
          <p:cNvPr id="12" name="Picture 11" descr="object_compas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2514600"/>
            <a:ext cx="2819400" cy="2332842"/>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p:cNvSpPr>
          <p:nvPr>
            <p:ph type="body" sz="quarter" idx="13"/>
          </p:nvPr>
        </p:nvSpPr>
        <p:spPr>
          <a:xfrm>
            <a:off x="228600" y="4038600"/>
            <a:ext cx="8305800" cy="2819400"/>
          </a:xfrm>
        </p:spPr>
        <p:txBody>
          <a:bodyPr/>
          <a:lstStyle>
            <a:extLst/>
          </a:lstStyle>
          <a:p>
            <a:r>
              <a:rPr lang="en-US" sz="1800" u="sng" dirty="0" smtClean="0"/>
              <a:t>When and how we will travel</a:t>
            </a:r>
          </a:p>
          <a:p>
            <a:r>
              <a:rPr lang="en-US" sz="1400" dirty="0" smtClean="0"/>
              <a:t>We will set off in winter when it is cooler. We will be traveling on camels because we know its very hot and they last longer without water. Camels are adapted to living in the desert – their feet have elastic but tough soles that prevent them from sinking into the sand, hair on their head and hump regulate their body temperature, and a hump that stores food for when they need it. They can survive for up to five weeks without food and for four to six days without water.</a:t>
            </a:r>
          </a:p>
          <a:p>
            <a:r>
              <a:rPr lang="en-US" sz="1400" dirty="0" smtClean="0"/>
              <a:t>We will be taking aboriginal men with us to help guide and hunt. They will also take us on aboriginal tracks known as native paths – they are tracks that have been walked for thousands of years. </a:t>
            </a:r>
          </a:p>
          <a:p>
            <a:r>
              <a:rPr lang="en-US" sz="1800" u="sng" dirty="0" smtClean="0"/>
              <a:t>How many people we will take</a:t>
            </a:r>
          </a:p>
          <a:p>
            <a:r>
              <a:rPr lang="en-US" sz="1400" dirty="0" smtClean="0"/>
              <a:t>I will be taking 8 men including my brother </a:t>
            </a:r>
            <a:r>
              <a:rPr lang="en-US" sz="1400" dirty="0" err="1" smtClean="0"/>
              <a:t>Fynn</a:t>
            </a:r>
            <a:r>
              <a:rPr lang="en-US" sz="1400" dirty="0" smtClean="0"/>
              <a:t> who is a animal scientist (zoologist), two Aboriginal guides, two surveyors to map our journey, illustrator, botanist and cook.</a:t>
            </a:r>
          </a:p>
          <a:p>
            <a:endParaRPr lang="en-US" sz="1200" dirty="0"/>
          </a:p>
        </p:txBody>
      </p:sp>
      <p:pic>
        <p:nvPicPr>
          <p:cNvPr id="8" name="Picture 7" descr="wentworth falls.jpg"/>
          <p:cNvPicPr>
            <a:picLocks noChangeAspect="1"/>
          </p:cNvPicPr>
          <p:nvPr/>
        </p:nvPicPr>
        <p:blipFill rotWithShape="1">
          <a:blip r:embed="rId3">
            <a:extLst>
              <a:ext uri="{28A0092B-C50C-407E-A947-70E740481C1C}">
                <a14:useLocalDpi xmlns:a14="http://schemas.microsoft.com/office/drawing/2010/main" val="0"/>
              </a:ext>
            </a:extLst>
          </a:blip>
          <a:srcRect t="9607"/>
          <a:stretch/>
        </p:blipFill>
        <p:spPr>
          <a:xfrm>
            <a:off x="4498042" y="460034"/>
            <a:ext cx="4112558" cy="3611222"/>
          </a:xfrm>
          <a:prstGeom prst="rect">
            <a:avLst/>
          </a:prstGeom>
        </p:spPr>
      </p:pic>
      <p:pic>
        <p:nvPicPr>
          <p:cNvPr id="9" name="Picture 8" descr="i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200"/>
            <a:ext cx="4472549" cy="361076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4343400"/>
            <a:ext cx="5029200" cy="2209800"/>
          </a:xfrm>
        </p:spPr>
        <p:txBody>
          <a:bodyPr/>
          <a:lstStyle/>
          <a:p>
            <a:r>
              <a:rPr lang="en-US" u="sng" dirty="0"/>
              <a:t>What we believe we will </a:t>
            </a:r>
            <a:r>
              <a:rPr lang="en-US" u="sng" dirty="0" smtClean="0"/>
              <a:t>discover</a:t>
            </a:r>
          </a:p>
          <a:p>
            <a:r>
              <a:rPr lang="en-US" dirty="0" smtClean="0"/>
              <a:t>Like explorers before us we hope to find new specimens of plants and animals for our scientific works and record and draw them. We will collect specimens, preserve them and bring them back with us for further investigation. </a:t>
            </a:r>
            <a:endParaRPr lang="en-US" dirty="0"/>
          </a:p>
        </p:txBody>
      </p:sp>
      <p:pic>
        <p:nvPicPr>
          <p:cNvPr id="8" name="Picture 7" descr="eucalyptus-macula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2895600" cy="4227576"/>
          </a:xfrm>
          <a:prstGeom prst="rect">
            <a:avLst/>
          </a:prstGeom>
        </p:spPr>
      </p:pic>
      <p:pic>
        <p:nvPicPr>
          <p:cNvPr id="9" name="Picture 8" descr="b3606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76200"/>
            <a:ext cx="3657600" cy="2993136"/>
          </a:xfrm>
          <a:prstGeom prst="rect">
            <a:avLst/>
          </a:prstGeom>
        </p:spPr>
      </p:pic>
      <p:pic>
        <p:nvPicPr>
          <p:cNvPr id="10" name="Picture 9" descr="b36073.jpg"/>
          <p:cNvPicPr>
            <a:picLocks noChangeAspect="1"/>
          </p:cNvPicPr>
          <p:nvPr/>
        </p:nvPicPr>
        <p:blipFill rotWithShape="1">
          <a:blip r:embed="rId4">
            <a:extLst>
              <a:ext uri="{28A0092B-C50C-407E-A947-70E740481C1C}">
                <a14:useLocalDpi xmlns:a14="http://schemas.microsoft.com/office/drawing/2010/main" val="0"/>
              </a:ext>
            </a:extLst>
          </a:blip>
          <a:srcRect t="7939"/>
          <a:stretch/>
        </p:blipFill>
        <p:spPr>
          <a:xfrm>
            <a:off x="5486400" y="3124200"/>
            <a:ext cx="2432050" cy="3630764"/>
          </a:xfrm>
          <a:prstGeom prst="rect">
            <a:avLst/>
          </a:prstGeom>
        </p:spPr>
      </p:pic>
    </p:spTree>
    <p:extLst>
      <p:ext uri="{BB962C8B-B14F-4D97-AF65-F5344CB8AC3E}">
        <p14:creationId xmlns:p14="http://schemas.microsoft.com/office/powerpoint/2010/main" val="30611088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e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71116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PhotoAlbum">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 Photo Album.potx</Template>
  <TotalTime>0</TotalTime>
  <Words>595</Words>
  <Application>Microsoft Macintosh PowerPoint</Application>
  <PresentationFormat>On-screen Show (4:3)</PresentationFormat>
  <Paragraphs>43</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ContemporaryPhotoAlbum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2010-02-01T21:31:06Z</dcterms:created>
  <dcterms:modified xsi:type="dcterms:W3CDTF">2013-09-12T10:31:01Z</dcterms:modified>
</cp:coreProperties>
</file>