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6" r:id="rId3"/>
    <p:sldId id="257" r:id="rId4"/>
    <p:sldId id="260" r:id="rId5"/>
    <p:sldId id="263" r:id="rId6"/>
    <p:sldId id="258" r:id="rId7"/>
    <p:sldId id="264" r:id="rId8"/>
    <p:sldId id="259" r:id="rId9"/>
    <p:sldId id="270" r:id="rId10"/>
    <p:sldId id="269" r:id="rId11"/>
    <p:sldId id="268" r:id="rId12"/>
    <p:sldId id="271" r:id="rId13"/>
    <p:sldId id="265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4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11C87-BC9A-4499-8BF6-75A489236849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C1FFF-D9A0-4885-98E8-1CD6078BE65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C1FFF-D9A0-4885-98E8-1CD6078BE65E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769E75-2E59-48EF-9922-9E392319EA3E}" type="datetimeFigureOut">
              <a:rPr lang="en-US" smtClean="0"/>
              <a:pPr/>
              <a:t>4/8/2014</a:t>
            </a:fld>
            <a:endParaRPr lang="en-A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A116AA-2F77-4842-A0A7-FAE69517F0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Maisie O’Connell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Term 1 Cooking Project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Des\AppData\Local\Microsoft\Windows\Temporary Internet Files\Content.IE5\P6EH6927\MC900015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357694"/>
            <a:ext cx="2357454" cy="1532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Now for the hard work...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Maisie in Action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 smtClean="0"/>
              <a:t>Give it a good mix </a:t>
            </a:r>
            <a:endParaRPr lang="en-AU" dirty="0"/>
          </a:p>
        </p:txBody>
      </p:sp>
      <p:pic>
        <p:nvPicPr>
          <p:cNvPr id="7" name="Content Placeholder 6" descr="20140407_155945_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8013" y="1718468"/>
            <a:ext cx="3930650" cy="2947988"/>
          </a:xfrm>
        </p:spPr>
      </p:pic>
      <p:pic>
        <p:nvPicPr>
          <p:cNvPr id="10" name="Content Placeholder 9" descr="20140408_1755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09791" y="1447800"/>
            <a:ext cx="2616994" cy="3489325"/>
          </a:xfrm>
        </p:spPr>
      </p:pic>
    </p:spTree>
  </p:cSld>
  <p:clrMapOvr>
    <a:masterClrMapping/>
  </p:clrMapOvr>
  <p:transition>
    <p:wip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Grating the cheese</a:t>
            </a:r>
            <a:r>
              <a:rPr lang="en-AU" dirty="0" smtClean="0">
                <a:solidFill>
                  <a:srgbClr val="00B050"/>
                </a:solidFill>
              </a:rPr>
              <a:t>....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20140408_1756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  <p:transition spd="med">
    <p:dissolv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These onions sure make me cry...into the compost go the peelings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Cool!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 smtClean="0"/>
              <a:t>Yuck!</a:t>
            </a:r>
            <a:endParaRPr lang="en-AU" dirty="0"/>
          </a:p>
        </p:txBody>
      </p:sp>
      <p:pic>
        <p:nvPicPr>
          <p:cNvPr id="7" name="Content Placeholder 6" descr="20140407_16414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3930650" cy="2947988"/>
          </a:xfrm>
        </p:spPr>
      </p:pic>
      <p:pic>
        <p:nvPicPr>
          <p:cNvPr id="8" name="Content Placeholder 7" descr="20140407_1610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214422"/>
            <a:ext cx="3930650" cy="2947988"/>
          </a:xfr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972452" cy="71438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And </a:t>
            </a:r>
            <a:r>
              <a:rPr lang="en-AU" dirty="0" smtClean="0">
                <a:solidFill>
                  <a:srgbClr val="00B050"/>
                </a:solidFill>
              </a:rPr>
              <a:t>finally</a:t>
            </a:r>
            <a:r>
              <a:rPr lang="en-AU" dirty="0" smtClean="0">
                <a:solidFill>
                  <a:srgbClr val="00B050"/>
                </a:solidFill>
              </a:rPr>
              <a:t>......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These days the people of Ireland have recovered from those grim times and people are healthy and still love their potatoes!</a:t>
            </a:r>
          </a:p>
          <a:p>
            <a:r>
              <a:rPr lang="en-AU" dirty="0" smtClean="0"/>
              <a:t>I hope you enjoyed my cooking project presentation and enjoy a taste of Ireland history.</a:t>
            </a:r>
            <a:endParaRPr lang="en-AU" dirty="0"/>
          </a:p>
        </p:txBody>
      </p:sp>
      <p:pic>
        <p:nvPicPr>
          <p:cNvPr id="4098" name="Picture 2" descr="C:\Users\Des\AppData\Local\Microsoft\Windows\Temporary Internet Files\Content.IE5\P6EH6927\MM910001165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571876"/>
            <a:ext cx="1857388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 smtClean="0">
                <a:solidFill>
                  <a:srgbClr val="00B050"/>
                </a:solidFill>
              </a:rPr>
              <a:t>Irish Cheese and Potato Pie</a:t>
            </a:r>
            <a:endParaRPr lang="en-AU" b="1" u="sng" dirty="0">
              <a:solidFill>
                <a:srgbClr val="00B050"/>
              </a:solidFill>
            </a:endParaRPr>
          </a:p>
        </p:txBody>
      </p:sp>
      <p:pic>
        <p:nvPicPr>
          <p:cNvPr id="6" name="Content Placeholder 5" descr="20140408_1808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24584" y="530225"/>
            <a:ext cx="3140869" cy="4187825"/>
          </a:xfrm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714380"/>
          </a:xfrm>
        </p:spPr>
        <p:txBody>
          <a:bodyPr/>
          <a:lstStyle/>
          <a:p>
            <a:pPr algn="ctr"/>
            <a:r>
              <a:rPr lang="en-AU" u="sng" dirty="0" smtClean="0">
                <a:solidFill>
                  <a:srgbClr val="00B050"/>
                </a:solidFill>
              </a:rPr>
              <a:t>Ireland = Eire</a:t>
            </a:r>
            <a:endParaRPr lang="en-AU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Multicultural Cooking project with a recipe from....</a:t>
            </a:r>
            <a:endParaRPr lang="en-AU" dirty="0"/>
          </a:p>
        </p:txBody>
      </p:sp>
      <p:pic>
        <p:nvPicPr>
          <p:cNvPr id="5122" name="Picture 2" descr="C:\Users\Des\AppData\Local\Microsoft\Windows\Temporary Internet Files\Content.IE5\P6EH6927\MC900326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813" y="2398713"/>
            <a:ext cx="1274762" cy="1825625"/>
          </a:xfrm>
          <a:prstGeom prst="rect">
            <a:avLst/>
          </a:prstGeom>
          <a:noFill/>
        </p:spPr>
      </p:pic>
      <p:pic>
        <p:nvPicPr>
          <p:cNvPr id="4" name="Picture 3" descr="C:\Users\Des\AppData\Local\Microsoft\Windows\Temporary Internet Files\Content.IE5\7Q3JH5Y9\MC900015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7588" y="2551113"/>
            <a:ext cx="1643062" cy="1246187"/>
          </a:xfrm>
          <a:prstGeom prst="rect">
            <a:avLst/>
          </a:prstGeom>
          <a:noFill/>
        </p:spPr>
      </p:pic>
      <p:pic>
        <p:nvPicPr>
          <p:cNvPr id="5124" name="Picture 4" descr="C:\Users\Des\AppData\Local\Microsoft\Windows\Temporary Internet Files\Content.IE5\2IB5YRUY\MC90032696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2609850"/>
            <a:ext cx="1435100" cy="1819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286256"/>
            <a:ext cx="8183880" cy="928694"/>
          </a:xfrm>
        </p:spPr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Multicultural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Multicultural is where several </a:t>
            </a:r>
            <a:r>
              <a:rPr lang="en-AU" dirty="0"/>
              <a:t>ethnic groups or cultural groups </a:t>
            </a:r>
            <a:r>
              <a:rPr lang="en-AU" dirty="0" smtClean="0"/>
              <a:t>exist within </a:t>
            </a:r>
            <a:r>
              <a:rPr lang="en-AU" dirty="0"/>
              <a:t>a society</a:t>
            </a:r>
            <a:endParaRPr lang="en-AU" dirty="0" smtClean="0"/>
          </a:p>
          <a:p>
            <a:r>
              <a:rPr lang="en-AU" i="1" dirty="0" smtClean="0"/>
              <a:t>Culture</a:t>
            </a:r>
            <a:r>
              <a:rPr lang="en-AU" dirty="0" smtClean="0"/>
              <a:t> </a:t>
            </a:r>
            <a:r>
              <a:rPr lang="en-AU" dirty="0"/>
              <a:t>is the characteristics of a particular group of </a:t>
            </a:r>
            <a:r>
              <a:rPr lang="en-AU" dirty="0" smtClean="0"/>
              <a:t>people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 descr="C:\Users\Des\AppData\Local\Microsoft\Windows\Temporary Internet Files\Content.IE5\2IB5YRUY\MC9004449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496"/>
            <a:ext cx="2112965" cy="273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This is a picture of me and my Dad, he is Irish and grew up eating lots of potatoes!!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I LOVE MY DAD!!</a:t>
            </a:r>
            <a:endParaRPr lang="en-AU" sz="4800" dirty="0"/>
          </a:p>
        </p:txBody>
      </p:sp>
      <p:pic>
        <p:nvPicPr>
          <p:cNvPr id="6" name="Picture Placeholder 5" descr="20140407_175928_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8" b="1138"/>
          <a:stretch>
            <a:fillRect/>
          </a:stretch>
        </p:blipFill>
        <p:spPr/>
      </p:pic>
    </p:spTree>
  </p:cSld>
  <p:clrMapOvr>
    <a:masterClrMapping/>
  </p:clrMapOvr>
  <p:transition spd="med">
    <p:wipe dir="u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u="sng" dirty="0" smtClean="0">
                <a:solidFill>
                  <a:srgbClr val="00B050"/>
                </a:solidFill>
              </a:rPr>
              <a:t>About Ireland also known as Eire</a:t>
            </a:r>
            <a:endParaRPr lang="en-AU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Ireland is an island in the Atlantic Ocean next to the United Kingdom.</a:t>
            </a:r>
          </a:p>
          <a:p>
            <a:r>
              <a:rPr lang="en-AU" dirty="0" smtClean="0"/>
              <a:t>It is the third largest island in Europe.</a:t>
            </a:r>
          </a:p>
          <a:p>
            <a:r>
              <a:rPr lang="en-AU" dirty="0" smtClean="0"/>
              <a:t>Ireland is very green and has lots of lush pastures that grow vegetables and potatoes.</a:t>
            </a:r>
          </a:p>
          <a:p>
            <a:r>
              <a:rPr lang="en-AU" dirty="0" smtClean="0"/>
              <a:t>Potatoes have always been part of the Irish family’s staple diet.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3076" name="Picture 4" descr="C:\Users\Des\AppData\Local\Microsoft\Windows\Temporary Internet Files\Content.IE5\7Q3JH5Y9\MC9002900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50" y="3989388"/>
            <a:ext cx="1246188" cy="1452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500066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My Chosen Cultural Background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4187952"/>
          </a:xfrm>
        </p:spPr>
        <p:txBody>
          <a:bodyPr/>
          <a:lstStyle/>
          <a:p>
            <a:r>
              <a:rPr lang="en-AU" dirty="0" smtClean="0"/>
              <a:t>The dish I have made is Irish Cheese and Potato Pie.</a:t>
            </a:r>
          </a:p>
          <a:p>
            <a:r>
              <a:rPr lang="en-AU" dirty="0" smtClean="0"/>
              <a:t>There are several variations in Ireland </a:t>
            </a:r>
          </a:p>
          <a:p>
            <a:r>
              <a:rPr lang="en-AU" dirty="0" smtClean="0"/>
              <a:t>This recipe or variation of is also common in Wales</a:t>
            </a:r>
            <a:endParaRPr lang="en-AU" dirty="0"/>
          </a:p>
        </p:txBody>
      </p:sp>
      <p:pic>
        <p:nvPicPr>
          <p:cNvPr id="3075" name="Picture 3" descr="C:\Users\Des\AppData\Local\Microsoft\Windows\Temporary Internet Files\Content.IE5\P6EH6927\MC9002175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1814513" cy="134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u="sng" dirty="0" smtClean="0">
                <a:solidFill>
                  <a:srgbClr val="00B050"/>
                </a:solidFill>
              </a:rPr>
              <a:t>Interesting History regarding the Potato</a:t>
            </a:r>
            <a:endParaRPr lang="en-AU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528765"/>
            <a:ext cx="7858180" cy="4187952"/>
          </a:xfrm>
        </p:spPr>
        <p:txBody>
          <a:bodyPr>
            <a:normAutofit/>
          </a:bodyPr>
          <a:lstStyle/>
          <a:p>
            <a:r>
              <a:rPr lang="en-AU" dirty="0" smtClean="0"/>
              <a:t>In 1845 there was a potato famine and many Irish people starved as there was nothing for them to eat, as the English took all the other crops away from the people.</a:t>
            </a:r>
          </a:p>
          <a:p>
            <a:r>
              <a:rPr lang="en-AU" dirty="0" smtClean="0"/>
              <a:t>The famine was due to a blight caused by a fungus that came all the way from Mexico.</a:t>
            </a:r>
          </a:p>
        </p:txBody>
      </p:sp>
      <p:pic>
        <p:nvPicPr>
          <p:cNvPr id="2051" name="Picture 3" descr="C:\Users\Des\AppData\Local\Microsoft\Windows\Temporary Internet Files\Content.IE5\7Q3JH5Y9\MC90021724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2" y="3500438"/>
            <a:ext cx="1472542" cy="151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This is all the ingredients:-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Ingredients:- </a:t>
            </a:r>
          </a:p>
          <a:p>
            <a:endParaRPr lang="en-AU" sz="2000" dirty="0" smtClean="0"/>
          </a:p>
          <a:p>
            <a:r>
              <a:rPr lang="en-AU" sz="2000" dirty="0" smtClean="0"/>
              <a:t>Potatoes</a:t>
            </a:r>
          </a:p>
          <a:p>
            <a:r>
              <a:rPr lang="en-AU" sz="2000" dirty="0" smtClean="0"/>
              <a:t>Milk</a:t>
            </a:r>
          </a:p>
          <a:p>
            <a:r>
              <a:rPr lang="en-AU" sz="2000" dirty="0" smtClean="0"/>
              <a:t>Cheese</a:t>
            </a:r>
          </a:p>
          <a:p>
            <a:r>
              <a:rPr lang="en-AU" sz="2000" dirty="0" smtClean="0"/>
              <a:t>Onion</a:t>
            </a:r>
          </a:p>
          <a:p>
            <a:r>
              <a:rPr lang="en-AU" sz="2000" dirty="0" smtClean="0"/>
              <a:t>Salt</a:t>
            </a:r>
          </a:p>
          <a:p>
            <a:r>
              <a:rPr lang="en-AU" sz="2000" dirty="0" smtClean="0"/>
              <a:t>Butter</a:t>
            </a:r>
            <a:endParaRPr lang="en-AU" sz="2000" dirty="0" smtClean="0"/>
          </a:p>
        </p:txBody>
      </p:sp>
      <p:pic>
        <p:nvPicPr>
          <p:cNvPr id="5" name="Picture Placeholder 4" descr="20140407_1552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00B050"/>
                </a:solidFill>
              </a:rPr>
              <a:t>Recipe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9" name="Content Placeholder 8" descr="20140407_155820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4546" y="428604"/>
            <a:ext cx="5022477" cy="4899039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5051</TotalTime>
  <Words>311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Maisie O’Connell</vt:lpstr>
      <vt:lpstr>Ireland = Eire</vt:lpstr>
      <vt:lpstr>Multicultural</vt:lpstr>
      <vt:lpstr>This is a picture of me and my Dad, he is Irish and grew up eating lots of potatoes!!</vt:lpstr>
      <vt:lpstr>About Ireland also known as Eire</vt:lpstr>
      <vt:lpstr>My Chosen Cultural Background</vt:lpstr>
      <vt:lpstr>Interesting History regarding the Potato</vt:lpstr>
      <vt:lpstr>This is all the ingredients:- </vt:lpstr>
      <vt:lpstr>Recipe</vt:lpstr>
      <vt:lpstr>Now for the hard work...</vt:lpstr>
      <vt:lpstr>Grating the cheese....</vt:lpstr>
      <vt:lpstr>These onions sure make me cry...into the compost go the peelings</vt:lpstr>
      <vt:lpstr>And finally......</vt:lpstr>
      <vt:lpstr>Irish Cheese and Potato Pie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Maisie O’Connell</dc:title>
  <dc:creator>Des</dc:creator>
  <cp:lastModifiedBy>Des</cp:lastModifiedBy>
  <cp:revision>89</cp:revision>
  <dcterms:created xsi:type="dcterms:W3CDTF">2014-04-05T11:05:53Z</dcterms:created>
  <dcterms:modified xsi:type="dcterms:W3CDTF">2014-04-08T23:23:39Z</dcterms:modified>
</cp:coreProperties>
</file>